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B044BE-4A6D-450B-8121-2531D59A1D0A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3109E2C-9C51-4815-9BE5-23D77FB76808}">
      <dgm:prSet phldrT="[Text]"/>
      <dgm:spPr/>
      <dgm:t>
        <a:bodyPr/>
        <a:lstStyle/>
        <a:p>
          <a:r>
            <a:rPr lang="en-US" smtClean="0"/>
            <a:t>ED</a:t>
          </a:r>
          <a:endParaRPr lang="ru-RU" dirty="0"/>
        </a:p>
      </dgm:t>
    </dgm:pt>
    <dgm:pt modelId="{391570EB-F8A3-4B4E-8A01-27B40852448B}" type="parTrans" cxnId="{B9BF4D0E-F4A4-4450-900A-AE5C6AC798A8}">
      <dgm:prSet/>
      <dgm:spPr/>
      <dgm:t>
        <a:bodyPr/>
        <a:lstStyle/>
        <a:p>
          <a:endParaRPr lang="ru-RU"/>
        </a:p>
      </dgm:t>
    </dgm:pt>
    <dgm:pt modelId="{9A3C597C-1211-4DA2-8054-9C889E4D0F49}" type="sibTrans" cxnId="{B9BF4D0E-F4A4-4450-900A-AE5C6AC798A8}">
      <dgm:prSet/>
      <dgm:spPr/>
      <dgm:t>
        <a:bodyPr/>
        <a:lstStyle/>
        <a:p>
          <a:endParaRPr lang="ru-RU"/>
        </a:p>
      </dgm:t>
    </dgm:pt>
    <dgm:pt modelId="{F537AA8B-37B0-41AF-8ADF-A6D9B814D935}">
      <dgm:prSet phldrT="[Text]"/>
      <dgm:spPr/>
      <dgm:t>
        <a:bodyPr/>
        <a:lstStyle/>
        <a:p>
          <a:r>
            <a:rPr lang="ru-RU" dirty="0" smtClean="0"/>
            <a:t>1000 руб</a:t>
          </a:r>
          <a:r>
            <a:rPr lang="en-US" dirty="0" smtClean="0"/>
            <a:t>/</a:t>
          </a:r>
          <a:r>
            <a:rPr lang="ru-RU" dirty="0" smtClean="0"/>
            <a:t>устройство</a:t>
          </a:r>
          <a:endParaRPr lang="ru-RU" dirty="0"/>
        </a:p>
      </dgm:t>
    </dgm:pt>
    <dgm:pt modelId="{3003AF04-081E-4352-9DB8-A7CC101CA389}" type="parTrans" cxnId="{BCA67681-A0D1-4117-B85C-4CCEE8920E72}">
      <dgm:prSet/>
      <dgm:spPr/>
      <dgm:t>
        <a:bodyPr/>
        <a:lstStyle/>
        <a:p>
          <a:endParaRPr lang="ru-RU"/>
        </a:p>
      </dgm:t>
    </dgm:pt>
    <dgm:pt modelId="{2E5053C5-F776-4EEB-916A-D38B74E58F00}" type="sibTrans" cxnId="{BCA67681-A0D1-4117-B85C-4CCEE8920E72}">
      <dgm:prSet/>
      <dgm:spPr/>
      <dgm:t>
        <a:bodyPr/>
        <a:lstStyle/>
        <a:p>
          <a:endParaRPr lang="ru-RU"/>
        </a:p>
      </dgm:t>
    </dgm:pt>
    <dgm:pt modelId="{95E1805F-0308-4383-A8BC-C6425D894591}">
      <dgm:prSet phldrT="[Text]"/>
      <dgm:spPr/>
      <dgm:t>
        <a:bodyPr/>
        <a:lstStyle/>
        <a:p>
          <a:r>
            <a:rPr lang="ru-RU" dirty="0" smtClean="0"/>
            <a:t>2 месяца</a:t>
          </a:r>
          <a:endParaRPr lang="ru-RU" dirty="0"/>
        </a:p>
      </dgm:t>
    </dgm:pt>
    <dgm:pt modelId="{C7376430-A455-4DD8-81F1-9C57A438167B}" type="parTrans" cxnId="{8D26B661-5D8C-4791-BECA-BA2E99F8E5A0}">
      <dgm:prSet/>
      <dgm:spPr/>
      <dgm:t>
        <a:bodyPr/>
        <a:lstStyle/>
        <a:p>
          <a:endParaRPr lang="ru-RU"/>
        </a:p>
      </dgm:t>
    </dgm:pt>
    <dgm:pt modelId="{59131B68-9572-462A-B6B1-B8C9FE78F284}" type="sibTrans" cxnId="{8D26B661-5D8C-4791-BECA-BA2E99F8E5A0}">
      <dgm:prSet/>
      <dgm:spPr/>
      <dgm:t>
        <a:bodyPr/>
        <a:lstStyle/>
        <a:p>
          <a:endParaRPr lang="ru-RU"/>
        </a:p>
      </dgm:t>
    </dgm:pt>
    <dgm:pt modelId="{C0380A4A-98A7-42A2-8D6D-9A8591C0F609}">
      <dgm:prSet phldrT="[Text]"/>
      <dgm:spPr/>
      <dgm:t>
        <a:bodyPr/>
        <a:lstStyle/>
        <a:p>
          <a:r>
            <a:rPr lang="en-US" dirty="0" smtClean="0"/>
            <a:t>IMB Forms</a:t>
          </a:r>
          <a:endParaRPr lang="ru-RU" dirty="0"/>
        </a:p>
      </dgm:t>
    </dgm:pt>
    <dgm:pt modelId="{8F76BF60-7C5C-43DE-9EDA-1A8B7952852E}" type="parTrans" cxnId="{DE58A0B6-DDC4-40FD-9B1B-D4AD90892109}">
      <dgm:prSet/>
      <dgm:spPr/>
      <dgm:t>
        <a:bodyPr/>
        <a:lstStyle/>
        <a:p>
          <a:endParaRPr lang="ru-RU"/>
        </a:p>
      </dgm:t>
    </dgm:pt>
    <dgm:pt modelId="{AB52E6EA-583B-4C0D-B466-051DE21EFF99}" type="sibTrans" cxnId="{DE58A0B6-DDC4-40FD-9B1B-D4AD90892109}">
      <dgm:prSet/>
      <dgm:spPr/>
      <dgm:t>
        <a:bodyPr/>
        <a:lstStyle/>
        <a:p>
          <a:endParaRPr lang="ru-RU"/>
        </a:p>
      </dgm:t>
    </dgm:pt>
    <dgm:pt modelId="{CC5676AC-C3D4-44F5-BFC0-F88FE019931B}">
      <dgm:prSet phldrT="[Text]"/>
      <dgm:spPr/>
      <dgm:t>
        <a:bodyPr/>
        <a:lstStyle/>
        <a:p>
          <a:r>
            <a:rPr lang="ru-RU" dirty="0" smtClean="0"/>
            <a:t>8 703 680 руб</a:t>
          </a:r>
          <a:endParaRPr lang="ru-RU" dirty="0"/>
        </a:p>
      </dgm:t>
    </dgm:pt>
    <dgm:pt modelId="{8C5EAD4F-1B0B-4FB0-9935-7D48C03CF5D6}" type="parTrans" cxnId="{CD518368-A2A2-4CC5-AC6B-989B7BAAF588}">
      <dgm:prSet/>
      <dgm:spPr/>
      <dgm:t>
        <a:bodyPr/>
        <a:lstStyle/>
        <a:p>
          <a:endParaRPr lang="ru-RU"/>
        </a:p>
      </dgm:t>
    </dgm:pt>
    <dgm:pt modelId="{D641E850-ABDB-43DE-9852-F27335739780}" type="sibTrans" cxnId="{CD518368-A2A2-4CC5-AC6B-989B7BAAF588}">
      <dgm:prSet/>
      <dgm:spPr/>
      <dgm:t>
        <a:bodyPr/>
        <a:lstStyle/>
        <a:p>
          <a:endParaRPr lang="ru-RU"/>
        </a:p>
      </dgm:t>
    </dgm:pt>
    <dgm:pt modelId="{C5F02A49-1106-40F6-8572-078BF7E5951B}">
      <dgm:prSet phldrT="[Text]"/>
      <dgm:spPr/>
      <dgm:t>
        <a:bodyPr/>
        <a:lstStyle/>
        <a:p>
          <a:r>
            <a:rPr lang="en-US" dirty="0" smtClean="0"/>
            <a:t>8 </a:t>
          </a:r>
          <a:r>
            <a:rPr lang="ru-RU" dirty="0" smtClean="0"/>
            <a:t>месяцев</a:t>
          </a:r>
          <a:endParaRPr lang="ru-RU" dirty="0"/>
        </a:p>
      </dgm:t>
    </dgm:pt>
    <dgm:pt modelId="{B9EBBE60-B79F-4EC6-A857-BD764B0008C0}" type="parTrans" cxnId="{90D5ED96-6A67-48B6-AFC6-98C1C831CEC7}">
      <dgm:prSet/>
      <dgm:spPr/>
      <dgm:t>
        <a:bodyPr/>
        <a:lstStyle/>
        <a:p>
          <a:endParaRPr lang="ru-RU"/>
        </a:p>
      </dgm:t>
    </dgm:pt>
    <dgm:pt modelId="{EDC6FBC5-9ED3-4227-A24F-0AEDB168D6D3}" type="sibTrans" cxnId="{90D5ED96-6A67-48B6-AFC6-98C1C831CEC7}">
      <dgm:prSet/>
      <dgm:spPr/>
      <dgm:t>
        <a:bodyPr/>
        <a:lstStyle/>
        <a:p>
          <a:endParaRPr lang="ru-RU"/>
        </a:p>
      </dgm:t>
    </dgm:pt>
    <dgm:pt modelId="{3B983A6B-6A12-4E31-9A68-2B77B51C5FD6}">
      <dgm:prSet phldrT="[Text]"/>
      <dgm:spPr/>
      <dgm:t>
        <a:bodyPr/>
        <a:lstStyle/>
        <a:p>
          <a:r>
            <a:rPr lang="ru-RU" dirty="0" smtClean="0"/>
            <a:t>На базе облака </a:t>
          </a:r>
          <a:r>
            <a:rPr lang="en-US" dirty="0" smtClean="0"/>
            <a:t>Google App Engine </a:t>
          </a:r>
          <a:endParaRPr lang="ru-RU" dirty="0"/>
        </a:p>
      </dgm:t>
    </dgm:pt>
    <dgm:pt modelId="{0067F1FB-F9B8-4BA6-8423-0BAD7478A1EE}" type="parTrans" cxnId="{3F2B10BC-A57C-4571-9D92-CDE42D1BE7F6}">
      <dgm:prSet/>
      <dgm:spPr/>
      <dgm:t>
        <a:bodyPr/>
        <a:lstStyle/>
        <a:p>
          <a:endParaRPr lang="ru-RU"/>
        </a:p>
      </dgm:t>
    </dgm:pt>
    <dgm:pt modelId="{20F6F9B6-9747-47B7-A4A7-2C5F9BD6BDA3}" type="sibTrans" cxnId="{3F2B10BC-A57C-4571-9D92-CDE42D1BE7F6}">
      <dgm:prSet/>
      <dgm:spPr/>
      <dgm:t>
        <a:bodyPr/>
        <a:lstStyle/>
        <a:p>
          <a:endParaRPr lang="ru-RU"/>
        </a:p>
      </dgm:t>
    </dgm:pt>
    <dgm:pt modelId="{5FEF4DBA-CEA6-487A-BB24-28D13F8424EC}">
      <dgm:prSet phldrT="[Text]"/>
      <dgm:spPr/>
      <dgm:t>
        <a:bodyPr/>
        <a:lstStyle/>
        <a:p>
          <a:r>
            <a:rPr lang="ru-RU" dirty="0" smtClean="0"/>
            <a:t>Затраты на «железо»</a:t>
          </a:r>
          <a:endParaRPr lang="ru-RU" dirty="0"/>
        </a:p>
      </dgm:t>
    </dgm:pt>
    <dgm:pt modelId="{8FF80A38-C41B-4B61-8CD5-4974192A55EE}" type="parTrans" cxnId="{15E62C3A-BD7B-450F-AE9C-991313EAAC9B}">
      <dgm:prSet/>
      <dgm:spPr/>
      <dgm:t>
        <a:bodyPr/>
        <a:lstStyle/>
        <a:p>
          <a:endParaRPr lang="ru-RU"/>
        </a:p>
      </dgm:t>
    </dgm:pt>
    <dgm:pt modelId="{266C0216-F16A-46F8-AF8A-A964B8EA65BE}" type="sibTrans" cxnId="{15E62C3A-BD7B-450F-AE9C-991313EAAC9B}">
      <dgm:prSet/>
      <dgm:spPr/>
      <dgm:t>
        <a:bodyPr/>
        <a:lstStyle/>
        <a:p>
          <a:endParaRPr lang="ru-RU"/>
        </a:p>
      </dgm:t>
    </dgm:pt>
    <dgm:pt modelId="{F29D1A97-192E-45AF-ADF0-400D8225D980}">
      <dgm:prSet phldrT="[Text]"/>
      <dgm:spPr/>
      <dgm:t>
        <a:bodyPr/>
        <a:lstStyle/>
        <a:p>
          <a:r>
            <a:rPr lang="ru-RU" dirty="0" smtClean="0"/>
            <a:t>Бессрочная гарантия</a:t>
          </a:r>
          <a:endParaRPr lang="ru-RU" dirty="0"/>
        </a:p>
      </dgm:t>
    </dgm:pt>
    <dgm:pt modelId="{01634B3E-8B38-4CB7-AC4E-3AC3DE2427F7}" type="sibTrans" cxnId="{FA4EB12E-868F-4357-A334-4C6247524B2F}">
      <dgm:prSet/>
      <dgm:spPr/>
      <dgm:t>
        <a:bodyPr/>
        <a:lstStyle/>
        <a:p>
          <a:endParaRPr lang="ru-RU"/>
        </a:p>
      </dgm:t>
    </dgm:pt>
    <dgm:pt modelId="{65141D2B-AF33-42AC-83E4-071DAF86B93E}" type="parTrans" cxnId="{FA4EB12E-868F-4357-A334-4C6247524B2F}">
      <dgm:prSet/>
      <dgm:spPr/>
      <dgm:t>
        <a:bodyPr/>
        <a:lstStyle/>
        <a:p>
          <a:endParaRPr lang="ru-RU"/>
        </a:p>
      </dgm:t>
    </dgm:pt>
    <dgm:pt modelId="{9232F51C-E4D2-4A13-A53F-62A63861D67F}" type="pres">
      <dgm:prSet presAssocID="{B6B044BE-4A6D-450B-8121-2531D59A1D0A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25A4C27-4CCF-4876-A033-30829DCB0072}" type="pres">
      <dgm:prSet presAssocID="{B6B044BE-4A6D-450B-8121-2531D59A1D0A}" presName="dummyMaxCanvas" presStyleCnt="0"/>
      <dgm:spPr/>
    </dgm:pt>
    <dgm:pt modelId="{2F09370E-4E9A-449F-8409-B5D16A71F602}" type="pres">
      <dgm:prSet presAssocID="{B6B044BE-4A6D-450B-8121-2531D59A1D0A}" presName="parentComposite" presStyleCnt="0"/>
      <dgm:spPr/>
    </dgm:pt>
    <dgm:pt modelId="{868B4567-1E49-4EA0-995D-9379EADA5E37}" type="pres">
      <dgm:prSet presAssocID="{B6B044BE-4A6D-450B-8121-2531D59A1D0A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endParaRPr lang="ru-RU"/>
        </a:p>
      </dgm:t>
    </dgm:pt>
    <dgm:pt modelId="{23AF2E66-D704-46A0-924B-2F743690CDE4}" type="pres">
      <dgm:prSet presAssocID="{B6B044BE-4A6D-450B-8121-2531D59A1D0A}" presName="parent2" presStyleLbl="alignAccFollowNode1" presStyleIdx="1" presStyleCnt="4">
        <dgm:presLayoutVars>
          <dgm:chMax val="4"/>
        </dgm:presLayoutVars>
      </dgm:prSet>
      <dgm:spPr/>
      <dgm:t>
        <a:bodyPr/>
        <a:lstStyle/>
        <a:p>
          <a:endParaRPr lang="ru-RU"/>
        </a:p>
      </dgm:t>
    </dgm:pt>
    <dgm:pt modelId="{B49B8398-047C-401F-B46B-1C4989BE9DDF}" type="pres">
      <dgm:prSet presAssocID="{B6B044BE-4A6D-450B-8121-2531D59A1D0A}" presName="childrenComposite" presStyleCnt="0"/>
      <dgm:spPr/>
    </dgm:pt>
    <dgm:pt modelId="{31DA93E1-B6BD-417A-A40F-B9C0338B0397}" type="pres">
      <dgm:prSet presAssocID="{B6B044BE-4A6D-450B-8121-2531D59A1D0A}" presName="dummyMaxCanvas_ChildArea" presStyleCnt="0"/>
      <dgm:spPr/>
    </dgm:pt>
    <dgm:pt modelId="{A07B9BA3-11C1-47B9-B3B4-0DC45D31E042}" type="pres">
      <dgm:prSet presAssocID="{B6B044BE-4A6D-450B-8121-2531D59A1D0A}" presName="fulcrum" presStyleLbl="alignAccFollowNode1" presStyleIdx="2" presStyleCnt="4"/>
      <dgm:spPr/>
    </dgm:pt>
    <dgm:pt modelId="{51E2F4C3-73F1-45AD-B1D3-3377D4F557BA}" type="pres">
      <dgm:prSet presAssocID="{B6B044BE-4A6D-450B-8121-2531D59A1D0A}" presName="balance_43" presStyleLbl="alignAccFollowNode1" presStyleIdx="3" presStyleCnt="4">
        <dgm:presLayoutVars>
          <dgm:bulletEnabled val="1"/>
        </dgm:presLayoutVars>
      </dgm:prSet>
      <dgm:spPr/>
    </dgm:pt>
    <dgm:pt modelId="{C642F3DC-9847-4136-99BE-FD535583000D}" type="pres">
      <dgm:prSet presAssocID="{B6B044BE-4A6D-450B-8121-2531D59A1D0A}" presName="left_43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8CC119-07C5-469F-957E-FCECDC419331}" type="pres">
      <dgm:prSet presAssocID="{B6B044BE-4A6D-450B-8121-2531D59A1D0A}" presName="left_43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B691B8-CC0D-4207-8619-9DD37AF786C6}" type="pres">
      <dgm:prSet presAssocID="{B6B044BE-4A6D-450B-8121-2531D59A1D0A}" presName="left_43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2517EF-F84E-4DFB-83C2-B740050D382B}" type="pres">
      <dgm:prSet presAssocID="{B6B044BE-4A6D-450B-8121-2531D59A1D0A}" presName="left_43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E032EA-B195-4DD2-963E-71D4F83099D8}" type="pres">
      <dgm:prSet presAssocID="{B6B044BE-4A6D-450B-8121-2531D59A1D0A}" presName="right_43_1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201314-53CB-4988-BD8D-5F2527EE1AA6}" type="pres">
      <dgm:prSet presAssocID="{B6B044BE-4A6D-450B-8121-2531D59A1D0A}" presName="right_43_2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28B909-7DC0-48D9-B318-20E7730A3168}" type="pres">
      <dgm:prSet presAssocID="{B6B044BE-4A6D-450B-8121-2531D59A1D0A}" presName="right_43_3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3B864AE-C436-471D-8BEC-FF9991D3EE06}" type="presOf" srcId="{C5F02A49-1106-40F6-8572-078BF7E5951B}" destId="{F828B909-7DC0-48D9-B318-20E7730A3168}" srcOrd="0" destOrd="0" presId="urn:microsoft.com/office/officeart/2005/8/layout/balance1"/>
    <dgm:cxn modelId="{B9BF4D0E-F4A4-4450-900A-AE5C6AC798A8}" srcId="{B6B044BE-4A6D-450B-8121-2531D59A1D0A}" destId="{33109E2C-9C51-4815-9BE5-23D77FB76808}" srcOrd="0" destOrd="0" parTransId="{391570EB-F8A3-4B4E-8A01-27B40852448B}" sibTransId="{9A3C597C-1211-4DA2-8054-9C889E4D0F49}"/>
    <dgm:cxn modelId="{8D26B661-5D8C-4791-BECA-BA2E99F8E5A0}" srcId="{33109E2C-9C51-4815-9BE5-23D77FB76808}" destId="{95E1805F-0308-4383-A8BC-C6425D894591}" srcOrd="3" destOrd="0" parTransId="{C7376430-A455-4DD8-81F1-9C57A438167B}" sibTransId="{59131B68-9572-462A-B6B1-B8C9FE78F284}"/>
    <dgm:cxn modelId="{FBAD50EB-781F-481E-897F-F61A835476EA}" type="presOf" srcId="{B6B044BE-4A6D-450B-8121-2531D59A1D0A}" destId="{9232F51C-E4D2-4A13-A53F-62A63861D67F}" srcOrd="0" destOrd="0" presId="urn:microsoft.com/office/officeart/2005/8/layout/balance1"/>
    <dgm:cxn modelId="{B07E2CC2-2B40-4336-A914-07A701975AB1}" type="presOf" srcId="{5FEF4DBA-CEA6-487A-BB24-28D13F8424EC}" destId="{33E032EA-B195-4DD2-963E-71D4F83099D8}" srcOrd="0" destOrd="0" presId="urn:microsoft.com/office/officeart/2005/8/layout/balance1"/>
    <dgm:cxn modelId="{607556BE-8024-4186-BDA1-B40BA36630F1}" type="presOf" srcId="{F29D1A97-192E-45AF-ADF0-400D8225D980}" destId="{C642F3DC-9847-4136-99BE-FD535583000D}" srcOrd="0" destOrd="0" presId="urn:microsoft.com/office/officeart/2005/8/layout/balance1"/>
    <dgm:cxn modelId="{90D5ED96-6A67-48B6-AFC6-98C1C831CEC7}" srcId="{C0380A4A-98A7-42A2-8D6D-9A8591C0F609}" destId="{C5F02A49-1106-40F6-8572-078BF7E5951B}" srcOrd="2" destOrd="0" parTransId="{B9EBBE60-B79F-4EC6-A857-BD764B0008C0}" sibTransId="{EDC6FBC5-9ED3-4227-A24F-0AEDB168D6D3}"/>
    <dgm:cxn modelId="{FA4EB12E-868F-4357-A334-4C6247524B2F}" srcId="{33109E2C-9C51-4815-9BE5-23D77FB76808}" destId="{F29D1A97-192E-45AF-ADF0-400D8225D980}" srcOrd="0" destOrd="0" parTransId="{65141D2B-AF33-42AC-83E4-071DAF86B93E}" sibTransId="{01634B3E-8B38-4CB7-AC4E-3AC3DE2427F7}"/>
    <dgm:cxn modelId="{162E96EA-0D79-4089-A4BA-17DBE0201C0A}" type="presOf" srcId="{95E1805F-0308-4383-A8BC-C6425D894591}" destId="{332517EF-F84E-4DFB-83C2-B740050D382B}" srcOrd="0" destOrd="0" presId="urn:microsoft.com/office/officeart/2005/8/layout/balance1"/>
    <dgm:cxn modelId="{DE58A0B6-DDC4-40FD-9B1B-D4AD90892109}" srcId="{B6B044BE-4A6D-450B-8121-2531D59A1D0A}" destId="{C0380A4A-98A7-42A2-8D6D-9A8591C0F609}" srcOrd="1" destOrd="0" parTransId="{8F76BF60-7C5C-43DE-9EDA-1A8B7952852E}" sibTransId="{AB52E6EA-583B-4C0D-B466-051DE21EFF99}"/>
    <dgm:cxn modelId="{CD518368-A2A2-4CC5-AC6B-989B7BAAF588}" srcId="{C0380A4A-98A7-42A2-8D6D-9A8591C0F609}" destId="{CC5676AC-C3D4-44F5-BFC0-F88FE019931B}" srcOrd="1" destOrd="0" parTransId="{8C5EAD4F-1B0B-4FB0-9935-7D48C03CF5D6}" sibTransId="{D641E850-ABDB-43DE-9852-F27335739780}"/>
    <dgm:cxn modelId="{15E62C3A-BD7B-450F-AE9C-991313EAAC9B}" srcId="{C0380A4A-98A7-42A2-8D6D-9A8591C0F609}" destId="{5FEF4DBA-CEA6-487A-BB24-28D13F8424EC}" srcOrd="0" destOrd="0" parTransId="{8FF80A38-C41B-4B61-8CD5-4974192A55EE}" sibTransId="{266C0216-F16A-46F8-AF8A-A964B8EA65BE}"/>
    <dgm:cxn modelId="{683EEA0B-71FD-43C4-B80C-15E856471058}" type="presOf" srcId="{C0380A4A-98A7-42A2-8D6D-9A8591C0F609}" destId="{23AF2E66-D704-46A0-924B-2F743690CDE4}" srcOrd="0" destOrd="0" presId="urn:microsoft.com/office/officeart/2005/8/layout/balance1"/>
    <dgm:cxn modelId="{2BFB3830-0EBB-4420-83BB-56FFDE03D72F}" type="presOf" srcId="{3B983A6B-6A12-4E31-9A68-2B77B51C5FD6}" destId="{768CC119-07C5-469F-957E-FCECDC419331}" srcOrd="0" destOrd="0" presId="urn:microsoft.com/office/officeart/2005/8/layout/balance1"/>
    <dgm:cxn modelId="{50680059-AEA4-4675-87C7-97CA614A3250}" type="presOf" srcId="{F537AA8B-37B0-41AF-8ADF-A6D9B814D935}" destId="{0DB691B8-CC0D-4207-8619-9DD37AF786C6}" srcOrd="0" destOrd="0" presId="urn:microsoft.com/office/officeart/2005/8/layout/balance1"/>
    <dgm:cxn modelId="{4012FAF7-8F1C-4F46-94C1-1438AD6FE50F}" type="presOf" srcId="{CC5676AC-C3D4-44F5-BFC0-F88FE019931B}" destId="{30201314-53CB-4988-BD8D-5F2527EE1AA6}" srcOrd="0" destOrd="0" presId="urn:microsoft.com/office/officeart/2005/8/layout/balance1"/>
    <dgm:cxn modelId="{8C84984A-D39F-499F-8A87-2661FE4B4194}" type="presOf" srcId="{33109E2C-9C51-4815-9BE5-23D77FB76808}" destId="{868B4567-1E49-4EA0-995D-9379EADA5E37}" srcOrd="0" destOrd="0" presId="urn:microsoft.com/office/officeart/2005/8/layout/balance1"/>
    <dgm:cxn modelId="{3F2B10BC-A57C-4571-9D92-CDE42D1BE7F6}" srcId="{33109E2C-9C51-4815-9BE5-23D77FB76808}" destId="{3B983A6B-6A12-4E31-9A68-2B77B51C5FD6}" srcOrd="1" destOrd="0" parTransId="{0067F1FB-F9B8-4BA6-8423-0BAD7478A1EE}" sibTransId="{20F6F9B6-9747-47B7-A4A7-2C5F9BD6BDA3}"/>
    <dgm:cxn modelId="{BCA67681-A0D1-4117-B85C-4CCEE8920E72}" srcId="{33109E2C-9C51-4815-9BE5-23D77FB76808}" destId="{F537AA8B-37B0-41AF-8ADF-A6D9B814D935}" srcOrd="2" destOrd="0" parTransId="{3003AF04-081E-4352-9DB8-A7CC101CA389}" sibTransId="{2E5053C5-F776-4EEB-916A-D38B74E58F00}"/>
    <dgm:cxn modelId="{00B7B547-E48C-4A7A-A26F-FE912E5E5FDA}" type="presParOf" srcId="{9232F51C-E4D2-4A13-A53F-62A63861D67F}" destId="{A25A4C27-4CCF-4876-A033-30829DCB0072}" srcOrd="0" destOrd="0" presId="urn:microsoft.com/office/officeart/2005/8/layout/balance1"/>
    <dgm:cxn modelId="{BA7CF7A2-D3D2-4448-9E95-629FB476BFFF}" type="presParOf" srcId="{9232F51C-E4D2-4A13-A53F-62A63861D67F}" destId="{2F09370E-4E9A-449F-8409-B5D16A71F602}" srcOrd="1" destOrd="0" presId="urn:microsoft.com/office/officeart/2005/8/layout/balance1"/>
    <dgm:cxn modelId="{A9DA4C3D-8408-4111-B2E5-CE385224A6B9}" type="presParOf" srcId="{2F09370E-4E9A-449F-8409-B5D16A71F602}" destId="{868B4567-1E49-4EA0-995D-9379EADA5E37}" srcOrd="0" destOrd="0" presId="urn:microsoft.com/office/officeart/2005/8/layout/balance1"/>
    <dgm:cxn modelId="{A065A284-F3B2-4891-8235-0FBFF2DF1B1D}" type="presParOf" srcId="{2F09370E-4E9A-449F-8409-B5D16A71F602}" destId="{23AF2E66-D704-46A0-924B-2F743690CDE4}" srcOrd="1" destOrd="0" presId="urn:microsoft.com/office/officeart/2005/8/layout/balance1"/>
    <dgm:cxn modelId="{52001AED-5B23-41B1-8C29-4E30A793B708}" type="presParOf" srcId="{9232F51C-E4D2-4A13-A53F-62A63861D67F}" destId="{B49B8398-047C-401F-B46B-1C4989BE9DDF}" srcOrd="2" destOrd="0" presId="urn:microsoft.com/office/officeart/2005/8/layout/balance1"/>
    <dgm:cxn modelId="{195F6281-DE68-4D5F-ADC7-93A57D3D7BC4}" type="presParOf" srcId="{B49B8398-047C-401F-B46B-1C4989BE9DDF}" destId="{31DA93E1-B6BD-417A-A40F-B9C0338B0397}" srcOrd="0" destOrd="0" presId="urn:microsoft.com/office/officeart/2005/8/layout/balance1"/>
    <dgm:cxn modelId="{893D5F63-FF0E-47D9-A515-C719DD7FBB90}" type="presParOf" srcId="{B49B8398-047C-401F-B46B-1C4989BE9DDF}" destId="{A07B9BA3-11C1-47B9-B3B4-0DC45D31E042}" srcOrd="1" destOrd="0" presId="urn:microsoft.com/office/officeart/2005/8/layout/balance1"/>
    <dgm:cxn modelId="{A8C7625F-C2BE-4996-A927-D4680C586C14}" type="presParOf" srcId="{B49B8398-047C-401F-B46B-1C4989BE9DDF}" destId="{51E2F4C3-73F1-45AD-B1D3-3377D4F557BA}" srcOrd="2" destOrd="0" presId="urn:microsoft.com/office/officeart/2005/8/layout/balance1"/>
    <dgm:cxn modelId="{D0BAEB84-D0D2-45D2-B113-AAD9E231C81D}" type="presParOf" srcId="{B49B8398-047C-401F-B46B-1C4989BE9DDF}" destId="{C642F3DC-9847-4136-99BE-FD535583000D}" srcOrd="3" destOrd="0" presId="urn:microsoft.com/office/officeart/2005/8/layout/balance1"/>
    <dgm:cxn modelId="{771C595F-F0D9-4D48-8042-15F81D19A3A6}" type="presParOf" srcId="{B49B8398-047C-401F-B46B-1C4989BE9DDF}" destId="{768CC119-07C5-469F-957E-FCECDC419331}" srcOrd="4" destOrd="0" presId="urn:microsoft.com/office/officeart/2005/8/layout/balance1"/>
    <dgm:cxn modelId="{02104014-99B2-4DCC-9EDE-D8DD3E520372}" type="presParOf" srcId="{B49B8398-047C-401F-B46B-1C4989BE9DDF}" destId="{0DB691B8-CC0D-4207-8619-9DD37AF786C6}" srcOrd="5" destOrd="0" presId="urn:microsoft.com/office/officeart/2005/8/layout/balance1"/>
    <dgm:cxn modelId="{54A246C0-24C7-4BC2-BDC9-DA2A5FB81960}" type="presParOf" srcId="{B49B8398-047C-401F-B46B-1C4989BE9DDF}" destId="{332517EF-F84E-4DFB-83C2-B740050D382B}" srcOrd="6" destOrd="0" presId="urn:microsoft.com/office/officeart/2005/8/layout/balance1"/>
    <dgm:cxn modelId="{2334C517-9EBB-4EBD-A2EC-DC982DA7737E}" type="presParOf" srcId="{B49B8398-047C-401F-B46B-1C4989BE9DDF}" destId="{33E032EA-B195-4DD2-963E-71D4F83099D8}" srcOrd="7" destOrd="0" presId="urn:microsoft.com/office/officeart/2005/8/layout/balance1"/>
    <dgm:cxn modelId="{731E3DC8-5285-4FAD-88E5-AF692AFC8BF9}" type="presParOf" srcId="{B49B8398-047C-401F-B46B-1C4989BE9DDF}" destId="{30201314-53CB-4988-BD8D-5F2527EE1AA6}" srcOrd="8" destOrd="0" presId="urn:microsoft.com/office/officeart/2005/8/layout/balance1"/>
    <dgm:cxn modelId="{69F6FE7A-19C9-4256-BDC7-646CA0C753E0}" type="presParOf" srcId="{B49B8398-047C-401F-B46B-1C4989BE9DDF}" destId="{F828B909-7DC0-48D9-B318-20E7730A3168}" srcOrd="9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8B4567-1E49-4EA0-995D-9379EADA5E37}">
      <dsp:nvSpPr>
        <dsp:cNvPr id="0" name=""/>
        <dsp:cNvSpPr/>
      </dsp:nvSpPr>
      <dsp:spPr>
        <a:xfrm>
          <a:off x="2123376" y="0"/>
          <a:ext cx="1629346" cy="90519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smtClean="0"/>
            <a:t>ED</a:t>
          </a:r>
          <a:endParaRPr lang="ru-RU" sz="2400" kern="1200" dirty="0"/>
        </a:p>
      </dsp:txBody>
      <dsp:txXfrm>
        <a:off x="2149888" y="26512"/>
        <a:ext cx="1576322" cy="852168"/>
      </dsp:txXfrm>
    </dsp:sp>
    <dsp:sp modelId="{23AF2E66-D704-46A0-924B-2F743690CDE4}">
      <dsp:nvSpPr>
        <dsp:cNvPr id="0" name=""/>
        <dsp:cNvSpPr/>
      </dsp:nvSpPr>
      <dsp:spPr>
        <a:xfrm>
          <a:off x="4476877" y="0"/>
          <a:ext cx="1629346" cy="90519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IMB Forms</a:t>
          </a:r>
          <a:endParaRPr lang="ru-RU" sz="2400" kern="1200" dirty="0"/>
        </a:p>
      </dsp:txBody>
      <dsp:txXfrm>
        <a:off x="4503389" y="26512"/>
        <a:ext cx="1576322" cy="852168"/>
      </dsp:txXfrm>
    </dsp:sp>
    <dsp:sp modelId="{A07B9BA3-11C1-47B9-B3B4-0DC45D31E042}">
      <dsp:nvSpPr>
        <dsp:cNvPr id="0" name=""/>
        <dsp:cNvSpPr/>
      </dsp:nvSpPr>
      <dsp:spPr>
        <a:xfrm>
          <a:off x="3775352" y="3847068"/>
          <a:ext cx="678894" cy="678894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E2F4C3-73F1-45AD-B1D3-3377D4F557BA}">
      <dsp:nvSpPr>
        <dsp:cNvPr id="0" name=""/>
        <dsp:cNvSpPr/>
      </dsp:nvSpPr>
      <dsp:spPr>
        <a:xfrm rot="21360000">
          <a:off x="2077494" y="3556154"/>
          <a:ext cx="4074610" cy="28492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42F3DC-9847-4136-99BE-FD535583000D}">
      <dsp:nvSpPr>
        <dsp:cNvPr id="0" name=""/>
        <dsp:cNvSpPr/>
      </dsp:nvSpPr>
      <dsp:spPr>
        <a:xfrm rot="21360000">
          <a:off x="2084308" y="3042852"/>
          <a:ext cx="1616962" cy="5584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Бессрочная гарантия</a:t>
          </a:r>
          <a:endParaRPr lang="ru-RU" sz="1400" kern="1200" dirty="0"/>
        </a:p>
      </dsp:txBody>
      <dsp:txXfrm>
        <a:off x="2111567" y="3070111"/>
        <a:ext cx="1562444" cy="503891"/>
      </dsp:txXfrm>
    </dsp:sp>
    <dsp:sp modelId="{768CC119-07C5-469F-957E-FCECDC419331}">
      <dsp:nvSpPr>
        <dsp:cNvPr id="0" name=""/>
        <dsp:cNvSpPr/>
      </dsp:nvSpPr>
      <dsp:spPr>
        <a:xfrm rot="21360000">
          <a:off x="2039049" y="2445425"/>
          <a:ext cx="1616962" cy="5584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На базе облака </a:t>
          </a:r>
          <a:r>
            <a:rPr lang="en-US" sz="1400" kern="1200" dirty="0" smtClean="0"/>
            <a:t>Google App Engine </a:t>
          </a:r>
          <a:endParaRPr lang="ru-RU" sz="1400" kern="1200" dirty="0"/>
        </a:p>
      </dsp:txBody>
      <dsp:txXfrm>
        <a:off x="2066308" y="2472684"/>
        <a:ext cx="1562444" cy="503891"/>
      </dsp:txXfrm>
    </dsp:sp>
    <dsp:sp modelId="{0DB691B8-CC0D-4207-8619-9DD37AF786C6}">
      <dsp:nvSpPr>
        <dsp:cNvPr id="0" name=""/>
        <dsp:cNvSpPr/>
      </dsp:nvSpPr>
      <dsp:spPr>
        <a:xfrm rot="21360000">
          <a:off x="1993789" y="1847998"/>
          <a:ext cx="1616962" cy="5584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1000 руб</a:t>
          </a:r>
          <a:r>
            <a:rPr lang="en-US" sz="1400" kern="1200" dirty="0" smtClean="0"/>
            <a:t>/</a:t>
          </a:r>
          <a:r>
            <a:rPr lang="ru-RU" sz="1400" kern="1200" dirty="0" smtClean="0"/>
            <a:t>устройство</a:t>
          </a:r>
          <a:endParaRPr lang="ru-RU" sz="1400" kern="1200" dirty="0"/>
        </a:p>
      </dsp:txBody>
      <dsp:txXfrm>
        <a:off x="2021048" y="1875257"/>
        <a:ext cx="1562444" cy="503891"/>
      </dsp:txXfrm>
    </dsp:sp>
    <dsp:sp modelId="{332517EF-F84E-4DFB-83C2-B740050D382B}">
      <dsp:nvSpPr>
        <dsp:cNvPr id="0" name=""/>
        <dsp:cNvSpPr/>
      </dsp:nvSpPr>
      <dsp:spPr>
        <a:xfrm rot="21360000">
          <a:off x="1948529" y="1250570"/>
          <a:ext cx="1616962" cy="5584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2 месяца</a:t>
          </a:r>
          <a:endParaRPr lang="ru-RU" sz="1400" kern="1200" dirty="0"/>
        </a:p>
      </dsp:txBody>
      <dsp:txXfrm>
        <a:off x="1975788" y="1277829"/>
        <a:ext cx="1562444" cy="503891"/>
      </dsp:txXfrm>
    </dsp:sp>
    <dsp:sp modelId="{33E032EA-B195-4DD2-963E-71D4F83099D8}">
      <dsp:nvSpPr>
        <dsp:cNvPr id="0" name=""/>
        <dsp:cNvSpPr/>
      </dsp:nvSpPr>
      <dsp:spPr>
        <a:xfrm rot="21360000">
          <a:off x="4437809" y="2879917"/>
          <a:ext cx="1616962" cy="5584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Затраты на «железо»</a:t>
          </a:r>
          <a:endParaRPr lang="ru-RU" sz="1400" kern="1200" dirty="0"/>
        </a:p>
      </dsp:txBody>
      <dsp:txXfrm>
        <a:off x="4465068" y="2907176"/>
        <a:ext cx="1562444" cy="503891"/>
      </dsp:txXfrm>
    </dsp:sp>
    <dsp:sp modelId="{30201314-53CB-4988-BD8D-5F2527EE1AA6}">
      <dsp:nvSpPr>
        <dsp:cNvPr id="0" name=""/>
        <dsp:cNvSpPr/>
      </dsp:nvSpPr>
      <dsp:spPr>
        <a:xfrm rot="21360000">
          <a:off x="4392549" y="2282490"/>
          <a:ext cx="1616962" cy="5584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8 703 680 руб</a:t>
          </a:r>
          <a:endParaRPr lang="ru-RU" sz="1400" kern="1200" dirty="0"/>
        </a:p>
      </dsp:txBody>
      <dsp:txXfrm>
        <a:off x="4419808" y="2309749"/>
        <a:ext cx="1562444" cy="503891"/>
      </dsp:txXfrm>
    </dsp:sp>
    <dsp:sp modelId="{F828B909-7DC0-48D9-B318-20E7730A3168}">
      <dsp:nvSpPr>
        <dsp:cNvPr id="0" name=""/>
        <dsp:cNvSpPr/>
      </dsp:nvSpPr>
      <dsp:spPr>
        <a:xfrm rot="21360000">
          <a:off x="4347290" y="1685063"/>
          <a:ext cx="1616962" cy="5584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8 </a:t>
          </a:r>
          <a:r>
            <a:rPr lang="ru-RU" sz="1400" kern="1200" dirty="0" smtClean="0"/>
            <a:t>месяцев</a:t>
          </a:r>
          <a:endParaRPr lang="ru-RU" sz="1400" kern="1200" dirty="0"/>
        </a:p>
      </dsp:txBody>
      <dsp:txXfrm>
        <a:off x="4374549" y="1712322"/>
        <a:ext cx="1562444" cy="5038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E8418-D125-4435-8165-CF8CA7B58CAD}" type="datetimeFigureOut">
              <a:rPr lang="ru-RU" smtClean="0"/>
              <a:t>07.06.2013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1154-A467-476D-92BA-C0CC0B48A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887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E8418-D125-4435-8165-CF8CA7B58CAD}" type="datetimeFigureOut">
              <a:rPr lang="ru-RU" smtClean="0"/>
              <a:t>07.06.2013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1154-A467-476D-92BA-C0CC0B48A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078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E8418-D125-4435-8165-CF8CA7B58CAD}" type="datetimeFigureOut">
              <a:rPr lang="ru-RU" smtClean="0"/>
              <a:t>07.06.2013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1154-A467-476D-92BA-C0CC0B48A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164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E8418-D125-4435-8165-CF8CA7B58CAD}" type="datetimeFigureOut">
              <a:rPr lang="ru-RU" smtClean="0"/>
              <a:t>07.06.2013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1154-A467-476D-92BA-C0CC0B48A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4886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E8418-D125-4435-8165-CF8CA7B58CAD}" type="datetimeFigureOut">
              <a:rPr lang="ru-RU" smtClean="0"/>
              <a:t>07.06.2013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1154-A467-476D-92BA-C0CC0B48A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9050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E8418-D125-4435-8165-CF8CA7B58CAD}" type="datetimeFigureOut">
              <a:rPr lang="ru-RU" smtClean="0"/>
              <a:t>07.06.2013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1154-A467-476D-92BA-C0CC0B48A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8004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E8418-D125-4435-8165-CF8CA7B58CAD}" type="datetimeFigureOut">
              <a:rPr lang="ru-RU" smtClean="0"/>
              <a:t>07.06.2013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1154-A467-476D-92BA-C0CC0B48A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8378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E8418-D125-4435-8165-CF8CA7B58CAD}" type="datetimeFigureOut">
              <a:rPr lang="ru-RU" smtClean="0"/>
              <a:t>07.06.2013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1154-A467-476D-92BA-C0CC0B48A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722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E8418-D125-4435-8165-CF8CA7B58CAD}" type="datetimeFigureOut">
              <a:rPr lang="ru-RU" smtClean="0"/>
              <a:t>07.06.2013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1154-A467-476D-92BA-C0CC0B48A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7270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E8418-D125-4435-8165-CF8CA7B58CAD}" type="datetimeFigureOut">
              <a:rPr lang="ru-RU" smtClean="0"/>
              <a:t>07.06.2013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1154-A467-476D-92BA-C0CC0B48A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673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E8418-D125-4435-8165-CF8CA7B58CAD}" type="datetimeFigureOut">
              <a:rPr lang="ru-RU" smtClean="0"/>
              <a:t>07.06.2013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1154-A467-476D-92BA-C0CC0B48A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2768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0E8418-D125-4435-8165-CF8CA7B58CAD}" type="datetimeFigureOut">
              <a:rPr lang="ru-RU" smtClean="0"/>
              <a:t>07.06.2013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E1154-A467-476D-92BA-C0CC0B48A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97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628801"/>
            <a:ext cx="8496944" cy="2664296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EasyData</a:t>
            </a:r>
            <a:r>
              <a:rPr lang="en-US" dirty="0" smtClean="0"/>
              <a:t>: </a:t>
            </a:r>
            <a:r>
              <a:rPr lang="ru-RU" dirty="0" smtClean="0"/>
              <a:t>автоматизация полевого персонала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 есть ли аналогичные решения?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660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Реальные предложения интеграторов</a:t>
            </a:r>
            <a:endParaRPr lang="ru-R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2310663"/>
              </p:ext>
            </p:extLst>
          </p:nvPr>
        </p:nvGraphicFramePr>
        <p:xfrm>
          <a:off x="107503" y="1600200"/>
          <a:ext cx="8856982" cy="521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8071"/>
                <a:gridCol w="1254218"/>
                <a:gridCol w="1368152"/>
                <a:gridCol w="1368152"/>
                <a:gridCol w="1224136"/>
                <a:gridCol w="1440160"/>
                <a:gridCol w="864093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Решение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1С-Битрикс: </a:t>
                      </a:r>
                      <a:r>
                        <a:rPr lang="ru-RU" smtClean="0">
                          <a:solidFill>
                            <a:srgbClr val="FF0000"/>
                          </a:solidFill>
                        </a:rPr>
                        <a:t>Управление </a:t>
                      </a:r>
                      <a:r>
                        <a:rPr lang="ru-RU" smtClean="0">
                          <a:solidFill>
                            <a:srgbClr val="FF0000"/>
                          </a:solidFill>
                        </a:rPr>
                        <a:t>сайтом</a:t>
                      </a:r>
                      <a:endParaRPr lang="ru-RU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Система на платформе </a:t>
                      </a:r>
                      <a:r>
                        <a:rPr lang="en-US" dirty="0" smtClean="0"/>
                        <a:t>IBM Forms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Артекс Технолоджи</a:t>
                      </a:r>
                      <a:r>
                        <a:rPr lang="en-US" dirty="0" smtClean="0"/>
                        <a:t>: </a:t>
                      </a:r>
                      <a:r>
                        <a:rPr lang="ru-RU" dirty="0" smtClean="0"/>
                        <a:t>разработка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Решение на базе </a:t>
                      </a:r>
                      <a:r>
                        <a:rPr lang="en-US" dirty="0" smtClean="0"/>
                        <a:t>Oracle ADF</a:t>
                      </a:r>
                      <a:r>
                        <a:rPr lang="ru-RU" dirty="0" smtClean="0"/>
                        <a:t> и </a:t>
                      </a:r>
                      <a:r>
                        <a:rPr lang="en-US" dirty="0" smtClean="0"/>
                        <a:t>Oracle Database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SAP Mobile Platform (</a:t>
                      </a:r>
                      <a:r>
                        <a:rPr lang="en-US" dirty="0" err="1" smtClean="0"/>
                        <a:t>Cyclo</a:t>
                      </a:r>
                      <a:r>
                        <a:rPr lang="en-US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Срок внедрения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35 дней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 месяцев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 месяцев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10,5 месяцев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 месяцев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Стоимость</a:t>
                      </a:r>
                      <a:r>
                        <a:rPr lang="ru-RU" baseline="0" dirty="0" smtClean="0"/>
                        <a:t> проекта (руб)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346 527,11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8 703 680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10 792 000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31 003 319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622 195 500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Вкл-яя стоимость ПО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48 900,00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50 000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3 963 319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609 050 000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Интегратор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ИНФОПРО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IBA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Rus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Артекс Технолоджи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EnDevel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Артекс Технолоджи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CDC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197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EasyData</a:t>
            </a:r>
            <a:r>
              <a:rPr lang="en-US" dirty="0" smtClean="0"/>
              <a:t> VS</a:t>
            </a:r>
            <a:r>
              <a:rPr lang="ru-RU" dirty="0" smtClean="0"/>
              <a:t> ближайший «конкурент»  </a:t>
            </a:r>
            <a:endParaRPr lang="ru-R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5636263"/>
              </p:ext>
            </p:extLst>
          </p:nvPr>
        </p:nvGraphicFramePr>
        <p:xfrm>
          <a:off x="457200" y="1855365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1162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121</Words>
  <Application>Microsoft Office PowerPoint</Application>
  <PresentationFormat>On-screen Show (4:3)</PresentationFormat>
  <Paragraphs>43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EasyData: автоматизация полевого персонала  А есть ли аналогичные решения?</vt:lpstr>
      <vt:lpstr>Реальные предложения интеграторов</vt:lpstr>
      <vt:lpstr>EasyData VS ближайший «конкурент»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EasyData: автоматизация полевого персонала  Есть ли аналогичные решения?</dc:title>
  <dc:creator>Ksenia</dc:creator>
  <cp:lastModifiedBy>Ksenia</cp:lastModifiedBy>
  <cp:revision>21</cp:revision>
  <dcterms:created xsi:type="dcterms:W3CDTF">2013-06-07T13:19:56Z</dcterms:created>
  <dcterms:modified xsi:type="dcterms:W3CDTF">2013-06-07T14:34:14Z</dcterms:modified>
</cp:coreProperties>
</file>